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05899"/>
            <a:ext cx="91440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МАСТЕР – КЛАСС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400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Тряпичные куклы-обереги 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400" dirty="0" smtClean="0"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Шаталова Надежда Борисовна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67544" y="224644"/>
            <a:ext cx="8424936" cy="31085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Сегодня мы познакомимся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 куклой-закруткой. Такая тряпичная кукла-оберег являлась традиционной для многих народов. Это была самая распространенная игрушка. Считалось, что тряпичная кукла-оберег приносит удачу и богатство, сулит обильный урожай и является символом продолжения рода.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Тряпичные куклы своими руками: шаблоны, выкройки, мастер-класс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429000"/>
            <a:ext cx="6552728" cy="3285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043608" y="41530"/>
            <a:ext cx="6336704" cy="258532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323B4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23B4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атериалы и инструменты: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23B4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несколько кусочков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23B4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23B4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/б ткани размером не более 20×20 см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23B45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23B4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катушечные нитки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23B45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23B4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атласные ленты (или тесьма для украшения)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23B45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23B4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ножницы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23B45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23B4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набивки подойдет вата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C:\Users\Windows\Desktop\мастеркласс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62848"/>
            <a:ext cx="7344816" cy="4195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11560" y="395523"/>
            <a:ext cx="7632848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23B4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Технология изготовления тряпичной куклы-оберега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23B4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Берем светлую ткань, что бы кукла была белолицей. Формируем голову при помощи набивки.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Windows\Desktop\мастеркласс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060848"/>
            <a:ext cx="5112568" cy="4584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332656"/>
            <a:ext cx="648072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Делаем руки. </a:t>
            </a:r>
            <a:endParaRPr lang="ru-RU" sz="2000" b="1" dirty="0" smtClean="0"/>
          </a:p>
          <a:p>
            <a:r>
              <a:rPr lang="ru-RU" sz="2000" b="1" dirty="0" smtClean="0"/>
              <a:t>Противоположные</a:t>
            </a:r>
            <a:r>
              <a:rPr lang="ru-RU" sz="2000" b="1" dirty="0" smtClean="0"/>
              <a:t>, свободные концы ткани выравниваем, определяем длину рук </a:t>
            </a:r>
            <a:r>
              <a:rPr lang="ru-RU" sz="2000" b="1" dirty="0" smtClean="0"/>
              <a:t>сворачиваем </a:t>
            </a:r>
            <a:r>
              <a:rPr lang="ru-RU" sz="2000" b="1" dirty="0" smtClean="0"/>
              <a:t>внутрь рукава, убирая края в середину.</a:t>
            </a:r>
            <a:endParaRPr lang="ru-RU" sz="2000" b="1" dirty="0"/>
          </a:p>
        </p:txBody>
      </p:sp>
      <p:pic>
        <p:nvPicPr>
          <p:cNvPr id="29698" name="Picture 2" descr="C:\Users\Windows\Desktop\мастеркласс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3384376" cy="4467877"/>
          </a:xfrm>
          <a:prstGeom prst="rect">
            <a:avLst/>
          </a:prstGeom>
          <a:noFill/>
        </p:spPr>
      </p:pic>
      <p:pic>
        <p:nvPicPr>
          <p:cNvPr id="29699" name="Picture 3" descr="C:\Users\Windows\Desktop\мастеркласс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916832"/>
            <a:ext cx="3366374" cy="4488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60649"/>
            <a:ext cx="6552728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Надеваем куколке юбку. </a:t>
            </a:r>
            <a:endParaRPr lang="ru-RU" sz="2400" b="1" dirty="0" smtClean="0"/>
          </a:p>
          <a:p>
            <a:r>
              <a:rPr lang="ru-RU" sz="2400" b="1" dirty="0" smtClean="0"/>
              <a:t>При </a:t>
            </a:r>
            <a:r>
              <a:rPr lang="ru-RU" sz="2400" b="1" dirty="0" smtClean="0"/>
              <a:t>помощи ниток крепим сложенный пополам прямоугольный кусок ткани.</a:t>
            </a:r>
            <a:endParaRPr lang="ru-RU" sz="2400" b="1" dirty="0"/>
          </a:p>
        </p:txBody>
      </p:sp>
      <p:pic>
        <p:nvPicPr>
          <p:cNvPr id="43010" name="Picture 2" descr="C:\Users\Windows\Desktop\мастеркласс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700808"/>
            <a:ext cx="4680520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1" y="260648"/>
            <a:ext cx="5688631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Надеваем на нашу барышню </a:t>
            </a:r>
            <a:r>
              <a:rPr lang="ru-RU" sz="2800" b="1" dirty="0" smtClean="0"/>
              <a:t>платок </a:t>
            </a:r>
            <a:endParaRPr lang="ru-RU" sz="2800" b="1" dirty="0"/>
          </a:p>
        </p:txBody>
      </p:sp>
      <p:pic>
        <p:nvPicPr>
          <p:cNvPr id="44034" name="Picture 2" descr="C:\Users\Windows\Desktop\мастеркласс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6984776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Мастер-класс «Кукла-берегиня». Воспитателям детских садов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44824"/>
            <a:ext cx="6419850" cy="473811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188640"/>
            <a:ext cx="8208912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  <a:r>
              <a:rPr lang="ru-RU" sz="2400" b="1" dirty="0" smtClean="0"/>
              <a:t>Наш </a:t>
            </a:r>
            <a:r>
              <a:rPr lang="ru-RU" sz="2400" b="1" dirty="0" smtClean="0"/>
              <a:t>мастер-класс по изготовлению куклы своими руками </a:t>
            </a:r>
            <a:r>
              <a:rPr lang="ru-RU" sz="2400" b="1" dirty="0" smtClean="0"/>
              <a:t>завершен</a:t>
            </a:r>
            <a:r>
              <a:rPr lang="ru-RU" sz="2400" b="1" dirty="0" smtClean="0"/>
              <a:t>.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Посмотрите</a:t>
            </a:r>
            <a:r>
              <a:rPr lang="ru-RU" sz="2400" b="1" dirty="0" smtClean="0"/>
              <a:t>, </a:t>
            </a:r>
            <a:r>
              <a:rPr lang="ru-RU" sz="2400" b="1" dirty="0" smtClean="0"/>
              <a:t>какие  получились красавицы! </a:t>
            </a:r>
            <a:r>
              <a:rPr lang="ru-RU" sz="2400" b="1" dirty="0" smtClean="0"/>
              <a:t>Поставьте </a:t>
            </a:r>
            <a:r>
              <a:rPr lang="ru-RU" sz="2400" b="1" dirty="0" smtClean="0"/>
              <a:t>их  </a:t>
            </a:r>
            <a:r>
              <a:rPr lang="ru-RU" sz="2400" b="1" dirty="0" smtClean="0"/>
              <a:t>на видное место в доме, пусть </a:t>
            </a:r>
            <a:r>
              <a:rPr lang="ru-RU" sz="2400" b="1" dirty="0" smtClean="0"/>
              <a:t>радуют вас!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70</TotalTime>
  <Words>61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</dc:creator>
  <cp:lastModifiedBy>Windows</cp:lastModifiedBy>
  <cp:revision>9</cp:revision>
  <dcterms:created xsi:type="dcterms:W3CDTF">2020-07-15T08:23:36Z</dcterms:created>
  <dcterms:modified xsi:type="dcterms:W3CDTF">2020-07-15T09:44:29Z</dcterms:modified>
</cp:coreProperties>
</file>